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7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33" autoAdjust="0"/>
    <p:restoredTop sz="94681"/>
  </p:normalViewPr>
  <p:slideViewPr>
    <p:cSldViewPr snapToGrid="0">
      <p:cViewPr varScale="1">
        <p:scale>
          <a:sx n="91" d="100"/>
          <a:sy n="91" d="100"/>
        </p:scale>
        <p:origin x="14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3E8B6-410B-C661-752D-7B19B7DE7D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A6B664-2F60-E66E-3324-D38924CE9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305CD-0729-1A66-538C-EE27A7A00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D11AF-56D1-7018-1C46-16F30870F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559CF-F6E0-1F52-7D08-18BAB92A2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94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97E17-5D8B-628B-DBCE-B2451DD71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92E84-1590-1DA9-4A3E-818D4D7BB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37F66-426C-E350-E074-E4B037986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2A3F5-0A2D-D75B-272B-EA4ADF5CA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7F03C-E74D-BC4E-E959-13DCDBC99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1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3FB8-1621-FDB4-8FB7-A42AE19D1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7FD5BE-E9D9-7C5C-10A5-6280590BC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2D3E0-6936-C6CA-EFFF-B3DD2199A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0E797-EA2A-7F45-8D2C-55865EA05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400DD-9F27-EF93-BF81-5F09A3484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3AE44-CE88-DAEE-62C0-4B1956E73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663FC-3E83-3A96-2765-ECE352F761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78676-5BE6-7198-CD17-114CDF3FB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75F62-E989-D816-3830-A9DE42646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4AD77-F2F0-91B5-CC7D-709A26001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A047B1-23A9-1A6F-D01F-53B64BFF7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88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10568-38AE-1C5A-6F9D-85AA3C62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33102-F031-0FA4-14B5-EBDFFBE32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B68608-142E-3E95-CA71-92B3642AD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48F53A-0647-04DA-86BF-C75E8791E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A50E03-000F-2E79-94BA-AE03527E06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A058D9-7246-BAAF-670C-39BA951AD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EBD9F5-251E-B719-5CE3-945BEEADC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B823FA-DF97-8E11-9556-2857B1BAC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04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E6EA8-8311-C864-2B03-CD140B99B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2E4D82-B51B-B078-6611-FDA412340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D27DFE-80F8-7BA6-1F54-54B9C5FF8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5234FA-FE98-F730-8FF7-F9040CDFB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0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CDAF23-21DE-049B-1277-7A0D50360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0712C6-32DB-C012-ADF5-904F18A6C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E475C-882B-35F7-27DC-FD74A72D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8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8E0EB-3EED-9793-D882-7A678EE8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B7AD7-0A75-0DF8-AFED-681150A3F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C366A-BFD0-2557-F8C0-EF1040E93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763A2-B021-973C-4018-B5E8FB14A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DD87F-BDD8-641F-1950-85C31DD11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D88FB3-12BA-93EC-F919-706D065AA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28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3A627-6B32-9ADC-4E40-39B6ED6DC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75465D-DACE-43E1-54BA-431AD228CF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527EA-8DB1-33EB-0FC8-CDB79CBBB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42FEF-E8A4-7514-18D8-0E1675ED3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E0722B-8B16-3BE2-C2CD-A001ACBC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DD298-4B31-EDFD-080F-8993F1B66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37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1C083-78CA-C8CA-BBCB-C4AE3C2D1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490CC-B405-1D55-35C8-14FC24FA62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410C0-A0C5-E31E-4F98-8BAABEECC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FC19-1C19-1EB4-0232-A49D516C8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261F7-7722-BB64-8477-5C2C77E85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4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ED2CA8-5E62-6435-216B-CBE257C271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F84017-D486-D35B-280C-DB79855497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A727C-A4DE-48FF-BA32-7AE4E8496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49E92-30E0-BF65-6E59-973D3062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57835-CC97-C52A-7668-709DFE748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70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0FAAA5-BAA1-55F7-BAC6-2193A4A1C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AF1E9-7653-0AD4-F52C-0E3823BF8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1AE91-F333-943A-F94C-EF15FC2D15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93B3B-4F46-B2CF-E7A2-C3A77C9410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2996A-9E22-42B5-9A99-9EFD2E44FD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84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6AF860-6431-C9DD-DA63-42D0AB0211E2}"/>
              </a:ext>
            </a:extLst>
          </p:cNvPr>
          <p:cNvSpPr txBox="1"/>
          <p:nvPr/>
        </p:nvSpPr>
        <p:spPr>
          <a:xfrm>
            <a:off x="1370661" y="888836"/>
            <a:ext cx="94506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5CE188-7329-C928-AFBD-D1A39BBDA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5BA92C-4260-A872-F9A1-FE10B4F5E1B0}"/>
              </a:ext>
            </a:extLst>
          </p:cNvPr>
          <p:cNvSpPr txBox="1"/>
          <p:nvPr/>
        </p:nvSpPr>
        <p:spPr>
          <a:xfrm>
            <a:off x="842978" y="2182635"/>
            <a:ext cx="94506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CEP Movement</a:t>
            </a:r>
          </a:p>
        </p:txBody>
      </p:sp>
    </p:spTree>
    <p:extLst>
      <p:ext uri="{BB962C8B-B14F-4D97-AF65-F5344CB8AC3E}">
        <p14:creationId xmlns:p14="http://schemas.microsoft.com/office/powerpoint/2010/main" val="1552985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6AF860-6431-C9DD-DA63-42D0AB0211E2}"/>
              </a:ext>
            </a:extLst>
          </p:cNvPr>
          <p:cNvSpPr txBox="1"/>
          <p:nvPr/>
        </p:nvSpPr>
        <p:spPr>
          <a:xfrm>
            <a:off x="1370661" y="888836"/>
            <a:ext cx="94506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क्या आपकी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leadership CEP </a:t>
            </a:r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पर है? 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i-I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आपकी टीम में 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Bronze </a:t>
            </a:r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के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में  - 10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</a:t>
            </a:r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होना चाहिये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5CE188-7329-C928-AFBD-D1A39BBDA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5BA92C-4260-A872-F9A1-FE10B4F5E1B0}"/>
              </a:ext>
            </a:extLst>
          </p:cNvPr>
          <p:cNvSpPr txBox="1"/>
          <p:nvPr/>
        </p:nvSpPr>
        <p:spPr>
          <a:xfrm>
            <a:off x="961876" y="97508"/>
            <a:ext cx="94506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Movement</a:t>
            </a:r>
          </a:p>
        </p:txBody>
      </p:sp>
    </p:spTree>
    <p:extLst>
      <p:ext uri="{BB962C8B-B14F-4D97-AF65-F5344CB8AC3E}">
        <p14:creationId xmlns:p14="http://schemas.microsoft.com/office/powerpoint/2010/main" val="41735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6AF860-6431-C9DD-DA63-42D0AB0211E2}"/>
              </a:ext>
            </a:extLst>
          </p:cNvPr>
          <p:cNvSpPr txBox="1"/>
          <p:nvPr/>
        </p:nvSpPr>
        <p:spPr>
          <a:xfrm>
            <a:off x="1370661" y="888836"/>
            <a:ext cx="945067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क्या आपकी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leadership CEP </a:t>
            </a:r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पर है? 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i-I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आपकी टीम में 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Bronze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के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में  - 10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होना चाहिये  </a:t>
            </a:r>
          </a:p>
          <a:p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Diamond </a:t>
            </a:r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के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में  -  50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</a:t>
            </a:r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होना चाहिये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5CE188-7329-C928-AFBD-D1A39BBDA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5BA92C-4260-A872-F9A1-FE10B4F5E1B0}"/>
              </a:ext>
            </a:extLst>
          </p:cNvPr>
          <p:cNvSpPr txBox="1"/>
          <p:nvPr/>
        </p:nvSpPr>
        <p:spPr>
          <a:xfrm>
            <a:off x="961876" y="97508"/>
            <a:ext cx="94506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Movement</a:t>
            </a:r>
          </a:p>
        </p:txBody>
      </p:sp>
    </p:spTree>
    <p:extLst>
      <p:ext uri="{BB962C8B-B14F-4D97-AF65-F5344CB8AC3E}">
        <p14:creationId xmlns:p14="http://schemas.microsoft.com/office/powerpoint/2010/main" val="284337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6AF860-6431-C9DD-DA63-42D0AB0211E2}"/>
              </a:ext>
            </a:extLst>
          </p:cNvPr>
          <p:cNvSpPr txBox="1"/>
          <p:nvPr/>
        </p:nvSpPr>
        <p:spPr>
          <a:xfrm>
            <a:off x="1370661" y="888836"/>
            <a:ext cx="945067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क्या आपकी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leadership CEP </a:t>
            </a:r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पर है? 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i-I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आपकी टीम में 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Bronze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के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में  - 10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होना चाहिये  </a:t>
            </a:r>
          </a:p>
          <a:p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Diamond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के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में  -  50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होना चाहिये</a:t>
            </a:r>
          </a:p>
          <a:p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Crown  </a:t>
            </a:r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के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में  - 100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</a:t>
            </a:r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होना चाहिये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5CE188-7329-C928-AFBD-D1A39BBDA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5BA92C-4260-A872-F9A1-FE10B4F5E1B0}"/>
              </a:ext>
            </a:extLst>
          </p:cNvPr>
          <p:cNvSpPr txBox="1"/>
          <p:nvPr/>
        </p:nvSpPr>
        <p:spPr>
          <a:xfrm>
            <a:off x="961876" y="97508"/>
            <a:ext cx="94506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Movement</a:t>
            </a:r>
          </a:p>
        </p:txBody>
      </p:sp>
    </p:spTree>
    <p:extLst>
      <p:ext uri="{BB962C8B-B14F-4D97-AF65-F5344CB8AC3E}">
        <p14:creationId xmlns:p14="http://schemas.microsoft.com/office/powerpoint/2010/main" val="4229373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6AF860-6431-C9DD-DA63-42D0AB0211E2}"/>
              </a:ext>
            </a:extLst>
          </p:cNvPr>
          <p:cNvSpPr txBox="1"/>
          <p:nvPr/>
        </p:nvSpPr>
        <p:spPr>
          <a:xfrm>
            <a:off x="1370661" y="888836"/>
            <a:ext cx="945067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क्या आपकी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leadership CEP </a:t>
            </a:r>
            <a:r>
              <a:rPr lang="hi-I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पर है? 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i-IN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आपकी टीम में 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Bronze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के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में  - 10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होना चाहिये  </a:t>
            </a:r>
          </a:p>
          <a:p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Diamond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के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में  -  50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होना चाहिये</a:t>
            </a:r>
          </a:p>
          <a:p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Crown 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के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में  - 100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</a:t>
            </a:r>
            <a:r>
              <a:rPr lang="hi-I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होना चाहिये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5CE188-7329-C928-AFBD-D1A39BBDA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5BA92C-4260-A872-F9A1-FE10B4F5E1B0}"/>
              </a:ext>
            </a:extLst>
          </p:cNvPr>
          <p:cNvSpPr txBox="1"/>
          <p:nvPr/>
        </p:nvSpPr>
        <p:spPr>
          <a:xfrm>
            <a:off x="961876" y="97508"/>
            <a:ext cx="94506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Movement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7A7F6A-2C5C-EB72-B1C3-BFEA13232C01}"/>
              </a:ext>
            </a:extLst>
          </p:cNvPr>
          <p:cNvSpPr txBox="1"/>
          <p:nvPr/>
        </p:nvSpPr>
        <p:spPr>
          <a:xfrm>
            <a:off x="961876" y="4305156"/>
            <a:ext cx="1105828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कृपया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check </a:t>
            </a:r>
            <a:r>
              <a:rPr lang="hi-I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करें, अगर ये नहीं हैं तो तुरंत इस पर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 </a:t>
            </a:r>
            <a:r>
              <a:rPr lang="hi-I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करें, वरना हमारा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</a:t>
            </a:r>
          </a:p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“Long term, duplicable, sustainable &amp; profitable </a:t>
            </a:r>
            <a:r>
              <a:rPr lang="hi-I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कैसे होगा ?  </a:t>
            </a:r>
          </a:p>
          <a:p>
            <a:endParaRPr lang="hi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Lets start “CEP MOVEMENT” </a:t>
            </a:r>
          </a:p>
        </p:txBody>
      </p:sp>
    </p:spTree>
    <p:extLst>
      <p:ext uri="{BB962C8B-B14F-4D97-AF65-F5344CB8AC3E}">
        <p14:creationId xmlns:p14="http://schemas.microsoft.com/office/powerpoint/2010/main" val="2380052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2095</TotalTime>
  <Words>187</Words>
  <Application>Microsoft Office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Shreeram Dubey</dc:creator>
  <cp:lastModifiedBy>winningteam app</cp:lastModifiedBy>
  <cp:revision>23</cp:revision>
  <dcterms:created xsi:type="dcterms:W3CDTF">2024-05-17T22:09:23Z</dcterms:created>
  <dcterms:modified xsi:type="dcterms:W3CDTF">2025-07-24T10:06:13Z</dcterms:modified>
</cp:coreProperties>
</file>